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6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65A0-1B82-4000-8873-F18BCCC1BF4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C119-BC57-4877-B0AE-93909E5AF5D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2087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65A0-1B82-4000-8873-F18BCCC1BF4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C119-BC57-4877-B0AE-93909E5AF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1699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65A0-1B82-4000-8873-F18BCCC1BF4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C119-BC57-4877-B0AE-93909E5AF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8334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65A0-1B82-4000-8873-F18BCCC1BF4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C119-BC57-4877-B0AE-93909E5AF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1554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65A0-1B82-4000-8873-F18BCCC1BF4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C119-BC57-4877-B0AE-93909E5AF5D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4674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65A0-1B82-4000-8873-F18BCCC1BF4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C119-BC57-4877-B0AE-93909E5AF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4289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65A0-1B82-4000-8873-F18BCCC1BF4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C119-BC57-4877-B0AE-93909E5AF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8210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65A0-1B82-4000-8873-F18BCCC1BF4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C119-BC57-4877-B0AE-93909E5AF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2191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65A0-1B82-4000-8873-F18BCCC1BF4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C119-BC57-4877-B0AE-93909E5AF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9692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77465A0-1B82-4000-8873-F18BCCC1BF4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09C119-BC57-4877-B0AE-93909E5AF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7534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65A0-1B82-4000-8873-F18BCCC1BF4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C119-BC57-4877-B0AE-93909E5AF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8425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77465A0-1B82-4000-8873-F18BCCC1BF4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409C119-BC57-4877-B0AE-93909E5AF5D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1467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85555" y="2967335"/>
            <a:ext cx="4420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Текст надписи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64894" y="6035040"/>
            <a:ext cx="8410074" cy="678581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b">
            <a:normAutofit fontScale="3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-5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Квест</a:t>
            </a:r>
            <a:r>
              <a:rPr kumimoji="0" lang="ru-RU" sz="8000" b="0" i="0" u="none" strike="noStrike" kern="1200" cap="none" spc="-5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«История одной войны»,</a:t>
            </a:r>
          </a:p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-5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посвященный празднованию</a:t>
            </a:r>
            <a:r>
              <a:rPr kumimoji="0" lang="ru-RU" sz="8000" b="0" i="0" u="none" strike="noStrike" kern="1200" cap="none" spc="-5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Великой Победы»</a:t>
            </a:r>
            <a:endParaRPr kumimoji="0" lang="ru-RU" sz="8000" b="0" i="0" u="none" strike="noStrike" kern="1200" cap="none" spc="-5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C:\Users\Пользователь\Desktop\ВО НАШИ\эмблемы\эмбле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999" y="177442"/>
            <a:ext cx="1995715" cy="1995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2893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6084" y="286603"/>
            <a:ext cx="5789595" cy="55126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/>
              <a:t>Алексей Петрович</a:t>
            </a:r>
            <a:br>
              <a:rPr lang="ru-RU" sz="5300" b="1" dirty="0" smtClean="0"/>
            </a:br>
            <a:r>
              <a:rPr lang="ru-RU" sz="5300" b="1" dirty="0" err="1" smtClean="0"/>
              <a:t>Маресьев</a:t>
            </a:r>
            <a:r>
              <a:rPr lang="ru-RU" sz="5300" b="1" dirty="0" smtClean="0"/>
              <a:t> – </a:t>
            </a:r>
            <a:r>
              <a:rPr lang="ru-RU" dirty="0" smtClean="0"/>
              <a:t>советский военный летчик.</a:t>
            </a:r>
            <a:br>
              <a:rPr lang="ru-RU" dirty="0" smtClean="0"/>
            </a:br>
            <a:r>
              <a:rPr lang="ru-RU" dirty="0" smtClean="0"/>
              <a:t> Герой Советского Союза.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Пользователь\Desktop\Квест ВОВ\Материалы\Маресье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39135" y="309116"/>
            <a:ext cx="3945686" cy="56320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TM02900769[[fn=Ретро]]</Template>
  <TotalTime>69</TotalTime>
  <Words>16</Words>
  <Application>Microsoft Office PowerPoint</Application>
  <PresentationFormat>Произвольный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Ретро</vt:lpstr>
      <vt:lpstr>Слайд 1</vt:lpstr>
      <vt:lpstr>Алексей Петрович Маресьев – советский военный летчик.  Герой Советского Союза.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unit</dc:creator>
  <cp:lastModifiedBy>Пользователь</cp:lastModifiedBy>
  <cp:revision>7</cp:revision>
  <dcterms:created xsi:type="dcterms:W3CDTF">2017-04-29T09:43:26Z</dcterms:created>
  <dcterms:modified xsi:type="dcterms:W3CDTF">2020-07-24T08:25:28Z</dcterms:modified>
</cp:coreProperties>
</file>